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2" r:id="rId2"/>
    <p:sldId id="343" r:id="rId3"/>
    <p:sldId id="344" r:id="rId4"/>
    <p:sldId id="345"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61" r:id="rId21"/>
    <p:sldId id="362" r:id="rId22"/>
    <p:sldId id="363" r:id="rId23"/>
    <p:sldId id="364" r:id="rId24"/>
    <p:sldId id="365" r:id="rId25"/>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33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15</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2:8 But immediately, when Jesus perceived in His spirit that they reasoned thus within themselves, He said to them, "Why do you reason about these things in your hearts?  </a:t>
            </a:r>
            <a:r>
              <a:rPr lang="en-US" baseline="30000" dirty="0"/>
              <a:t>9</a:t>
            </a:r>
            <a:r>
              <a:rPr lang="en-US" dirty="0"/>
              <a:t> "Which is easier, to say to the paralytic, '</a:t>
            </a:r>
            <a:r>
              <a:rPr lang="en-US" i="1" dirty="0"/>
              <a:t>Your </a:t>
            </a:r>
            <a:r>
              <a:rPr lang="en-US" dirty="0"/>
              <a:t>sins are forgiven you,' or to say, 'Arise, take up your bed and walk'?  </a:t>
            </a:r>
            <a:r>
              <a:rPr lang="en-US" baseline="30000" dirty="0"/>
              <a:t>10</a:t>
            </a:r>
            <a:r>
              <a:rPr lang="en-US" dirty="0"/>
              <a:t> "But that you may know that the Son of Man has power on earth to forgive sins" -- He said to the paralytic,  </a:t>
            </a:r>
            <a:r>
              <a:rPr lang="en-US" baseline="30000" dirty="0"/>
              <a:t>11</a:t>
            </a:r>
            <a:r>
              <a:rPr lang="en-US" dirty="0"/>
              <a:t> "I say to you, arise, take up your bed, and go to your house."  </a:t>
            </a:r>
            <a:r>
              <a:rPr lang="en-US" baseline="30000" dirty="0"/>
              <a:t>12</a:t>
            </a:r>
            <a:r>
              <a:rPr lang="en-US" dirty="0"/>
              <a:t> Immediately he arose, took up the bed, and went out in the presence of them all, so that all were amazed and glorified God, saying, "We never saw </a:t>
            </a:r>
            <a:r>
              <a:rPr lang="en-US" i="1" dirty="0"/>
              <a:t>anything </a:t>
            </a:r>
            <a:r>
              <a:rPr lang="en-US" dirty="0"/>
              <a:t>like this!"</a:t>
            </a:r>
          </a:p>
        </p:txBody>
      </p:sp>
    </p:spTree>
    <p:extLst>
      <p:ext uri="{BB962C8B-B14F-4D97-AF65-F5344CB8AC3E}">
        <p14:creationId xmlns:p14="http://schemas.microsoft.com/office/powerpoint/2010/main" val="207557949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5:27 After these things He went out and saw a tax collector named Levi, sitting at the tax office. And He said to him, "Follow Me."  </a:t>
            </a:r>
            <a:r>
              <a:rPr lang="en-US" baseline="30000" dirty="0"/>
              <a:t>28</a:t>
            </a:r>
            <a:r>
              <a:rPr lang="en-US" dirty="0"/>
              <a:t> So he left all, rose up, and followed Him.</a:t>
            </a:r>
          </a:p>
        </p:txBody>
      </p:sp>
    </p:spTree>
    <p:extLst>
      <p:ext uri="{BB962C8B-B14F-4D97-AF65-F5344CB8AC3E}">
        <p14:creationId xmlns:p14="http://schemas.microsoft.com/office/powerpoint/2010/main" val="214359367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4832092"/>
          </a:xfrm>
          <a:prstGeom prst="rect">
            <a:avLst/>
          </a:prstGeom>
          <a:noFill/>
        </p:spPr>
        <p:txBody>
          <a:bodyPr wrap="square" rtlCol="0">
            <a:spAutoFit/>
          </a:bodyPr>
          <a:lstStyle/>
          <a:p>
            <a:r>
              <a:rPr lang="en-US" dirty="0" smtClean="0">
                <a:ln w="19050">
                  <a:solidFill>
                    <a:schemeClr val="tx1"/>
                  </a:solidFill>
                </a:ln>
              </a:rPr>
              <a:t>What are you </a:t>
            </a:r>
            <a:r>
              <a:rPr lang="en-US" dirty="0">
                <a:ln w="19050">
                  <a:solidFill>
                    <a:schemeClr val="tx1"/>
                  </a:solidFill>
                </a:ln>
              </a:rPr>
              <a:t>willing to leave behind to follow Jesus</a:t>
            </a:r>
            <a:r>
              <a:rPr lang="en-US" dirty="0" smtClean="0">
                <a:ln w="19050">
                  <a:solidFill>
                    <a:schemeClr val="tx1"/>
                  </a:solidFill>
                </a:ln>
              </a:rPr>
              <a:t>?</a:t>
            </a:r>
          </a:p>
          <a:p>
            <a:r>
              <a:rPr lang="en-US" dirty="0" smtClean="0">
                <a:ln w="19050">
                  <a:solidFill>
                    <a:schemeClr val="tx1"/>
                  </a:solidFill>
                </a:ln>
              </a:rPr>
              <a:t>If </a:t>
            </a:r>
            <a:r>
              <a:rPr lang="en-US" dirty="0">
                <a:ln w="19050">
                  <a:solidFill>
                    <a:schemeClr val="tx1"/>
                  </a:solidFill>
                </a:ln>
              </a:rPr>
              <a:t>you have a job that is keeping you from living  for God, are you willing to give it up? </a:t>
            </a:r>
            <a:endParaRPr lang="en-US" dirty="0" smtClean="0">
              <a:ln w="19050">
                <a:solidFill>
                  <a:schemeClr val="tx1"/>
                </a:solidFill>
              </a:ln>
            </a:endParaRPr>
          </a:p>
          <a:p>
            <a:r>
              <a:rPr lang="en-US" dirty="0" smtClean="0">
                <a:ln w="19050">
                  <a:solidFill>
                    <a:schemeClr val="tx1"/>
                  </a:solidFill>
                </a:ln>
              </a:rPr>
              <a:t>Are </a:t>
            </a:r>
            <a:r>
              <a:rPr lang="en-US" dirty="0">
                <a:ln w="19050">
                  <a:solidFill>
                    <a:schemeClr val="tx1"/>
                  </a:solidFill>
                </a:ln>
              </a:rPr>
              <a:t>you willing to give more of your money for the cause of Christ? </a:t>
            </a:r>
            <a:endParaRPr lang="en-US" dirty="0" smtClean="0">
              <a:ln w="19050">
                <a:solidFill>
                  <a:schemeClr val="tx1"/>
                </a:solidFill>
              </a:ln>
            </a:endParaRPr>
          </a:p>
          <a:p>
            <a:r>
              <a:rPr lang="en-US" dirty="0" smtClean="0">
                <a:ln w="19050">
                  <a:solidFill>
                    <a:schemeClr val="tx1"/>
                  </a:solidFill>
                </a:ln>
              </a:rPr>
              <a:t>Are </a:t>
            </a:r>
            <a:r>
              <a:rPr lang="en-US" dirty="0">
                <a:ln w="19050">
                  <a:solidFill>
                    <a:schemeClr val="tx1"/>
                  </a:solidFill>
                </a:ln>
              </a:rPr>
              <a:t>willing to give up some TV time so that you might spend time reading God’s Word instead</a:t>
            </a:r>
            <a:r>
              <a:rPr lang="en-US" dirty="0" smtClean="0">
                <a:ln w="19050">
                  <a:solidFill>
                    <a:schemeClr val="tx1"/>
                  </a:solidFill>
                </a:ln>
              </a:rPr>
              <a:t>?</a:t>
            </a:r>
          </a:p>
          <a:p>
            <a:r>
              <a:rPr lang="en-US" dirty="0" smtClean="0">
                <a:ln w="19050">
                  <a:solidFill>
                    <a:schemeClr val="tx1"/>
                  </a:solidFill>
                </a:ln>
              </a:rPr>
              <a:t>Maybe </a:t>
            </a:r>
            <a:r>
              <a:rPr lang="en-US" dirty="0">
                <a:ln w="19050">
                  <a:solidFill>
                    <a:schemeClr val="tx1"/>
                  </a:solidFill>
                </a:ln>
              </a:rPr>
              <a:t>a better question would be, is there anything that you would not give up to follow Jesus? </a:t>
            </a:r>
            <a:endParaRPr lang="en-US" dirty="0">
              <a:ln w="19050">
                <a:solidFill>
                  <a:schemeClr val="tx1"/>
                </a:solidFill>
              </a:ln>
            </a:endParaRPr>
          </a:p>
        </p:txBody>
      </p:sp>
    </p:spTree>
    <p:extLst>
      <p:ext uri="{BB962C8B-B14F-4D97-AF65-F5344CB8AC3E}">
        <p14:creationId xmlns:p14="http://schemas.microsoft.com/office/powerpoint/2010/main" val="278480391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5:29 Then Levi gave Him a great feast in his own house. And there were a great number of tax collectors and others who sat down with them.  </a:t>
            </a:r>
            <a:r>
              <a:rPr lang="en-US" baseline="30000" dirty="0"/>
              <a:t>30</a:t>
            </a:r>
            <a:r>
              <a:rPr lang="en-US" dirty="0"/>
              <a:t> And their scribes and the Pharisees complained against His disciples, saying, "Why do You eat and drink with tax collectors and sinners?"  </a:t>
            </a:r>
            <a:r>
              <a:rPr lang="en-US" baseline="30000" dirty="0"/>
              <a:t>31</a:t>
            </a:r>
            <a:r>
              <a:rPr lang="en-US" dirty="0"/>
              <a:t> Jesus answered and said to them, "Those who are well have no need of a physician, but those who are sick.  </a:t>
            </a:r>
            <a:r>
              <a:rPr lang="en-US" baseline="30000" dirty="0"/>
              <a:t>32</a:t>
            </a:r>
            <a:r>
              <a:rPr lang="en-US" dirty="0"/>
              <a:t> "I have not come to call </a:t>
            </a:r>
            <a:r>
              <a:rPr lang="en-US" i="1" dirty="0"/>
              <a:t>the </a:t>
            </a:r>
            <a:r>
              <a:rPr lang="en-US" dirty="0"/>
              <a:t>righteous, but sinners, to repentance."</a:t>
            </a:r>
          </a:p>
        </p:txBody>
      </p:sp>
    </p:spTree>
    <p:extLst>
      <p:ext uri="{BB962C8B-B14F-4D97-AF65-F5344CB8AC3E}">
        <p14:creationId xmlns:p14="http://schemas.microsoft.com/office/powerpoint/2010/main" val="162672568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17318" y="0"/>
            <a:ext cx="9144000" cy="60016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Luke 5:33  Then they said to Him, "Why do the disciples of John fast often and make prayers, and likewise those of the Pharisees, but Yours eat and drink?"  </a:t>
            </a:r>
            <a:r>
              <a:rPr lang="en-US" sz="2400" baseline="30000" dirty="0"/>
              <a:t>34</a:t>
            </a:r>
            <a:r>
              <a:rPr lang="en-US" sz="2400" dirty="0"/>
              <a:t> And He said to them, "Can you make the friends of the bridegroom fast while the bridegroom is with them?  </a:t>
            </a:r>
            <a:r>
              <a:rPr lang="en-US" sz="2400" baseline="30000" dirty="0"/>
              <a:t>35</a:t>
            </a:r>
            <a:r>
              <a:rPr lang="en-US" sz="2400" dirty="0"/>
              <a:t> "But the days will come when the bridegroom will be taken away from them; then they will fast in those days."  </a:t>
            </a:r>
            <a:r>
              <a:rPr lang="en-US" sz="2400" baseline="30000" dirty="0"/>
              <a:t>36</a:t>
            </a:r>
            <a:r>
              <a:rPr lang="en-US" sz="2400" dirty="0"/>
              <a:t> Then He spoke a parable to them: "No one puts a piece from a new garment on an old one; otherwise the new makes a tear, and also the piece that was </a:t>
            </a:r>
            <a:r>
              <a:rPr lang="en-US" sz="2400" i="1" dirty="0"/>
              <a:t>taken </a:t>
            </a:r>
            <a:r>
              <a:rPr lang="en-US" sz="2400" dirty="0"/>
              <a:t>out of the new does not match the old.  </a:t>
            </a:r>
            <a:r>
              <a:rPr lang="en-US" sz="2400" baseline="30000" dirty="0"/>
              <a:t>37</a:t>
            </a:r>
            <a:r>
              <a:rPr lang="en-US" sz="2400" dirty="0"/>
              <a:t> "And no one puts new wine into old wineskins; or else the new wine will burst the wineskins and be spilled, and the wineskins will be ruined.  </a:t>
            </a:r>
            <a:r>
              <a:rPr lang="en-US" sz="2400" baseline="30000" dirty="0"/>
              <a:t>38</a:t>
            </a:r>
            <a:r>
              <a:rPr lang="en-US" sz="2400" dirty="0"/>
              <a:t> "But new wine must be put into new wineskins, and both are preserved.  </a:t>
            </a:r>
            <a:r>
              <a:rPr lang="en-US" sz="2400" baseline="30000" dirty="0"/>
              <a:t>39</a:t>
            </a:r>
            <a:r>
              <a:rPr lang="en-US" sz="2400" dirty="0"/>
              <a:t> "And no one, having drunk old </a:t>
            </a:r>
            <a:r>
              <a:rPr lang="en-US" sz="2400" i="1" dirty="0"/>
              <a:t>wine, </a:t>
            </a:r>
            <a:r>
              <a:rPr lang="en-US" sz="2400" dirty="0"/>
              <a:t>immediately desires new; for he says, 'The old is better.' "</a:t>
            </a:r>
          </a:p>
        </p:txBody>
      </p:sp>
    </p:spTree>
    <p:extLst>
      <p:ext uri="{BB962C8B-B14F-4D97-AF65-F5344CB8AC3E}">
        <p14:creationId xmlns:p14="http://schemas.microsoft.com/office/powerpoint/2010/main" val="240424238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2:18 The disciples of John and of the Pharisees were fasting. Then they came and said to Him, "Why do the disciples of John and of the Pharisees fast, but Your disciples do not fast?"</a:t>
            </a:r>
          </a:p>
          <a:p>
            <a:r>
              <a:rPr lang="en-US" dirty="0"/>
              <a:t> </a:t>
            </a:r>
          </a:p>
        </p:txBody>
      </p:sp>
    </p:spTree>
    <p:extLst>
      <p:ext uri="{BB962C8B-B14F-4D97-AF65-F5344CB8AC3E}">
        <p14:creationId xmlns:p14="http://schemas.microsoft.com/office/powerpoint/2010/main" val="192592263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Leviticus 23:27 "Also the tenth day of this seventh month shall be the Day of Atonement. It shall be a holy convocation for you; you shall afflict your souls, and offer an offering made by fire to the LORD.” (Lev. 16:31)</a:t>
            </a:r>
          </a:p>
        </p:txBody>
      </p:sp>
    </p:spTree>
    <p:extLst>
      <p:ext uri="{BB962C8B-B14F-4D97-AF65-F5344CB8AC3E}">
        <p14:creationId xmlns:p14="http://schemas.microsoft.com/office/powerpoint/2010/main" val="129327716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Pharisees would fast for many different reasons, but they ritually fasted twice a week (Luke 18:12). Most of what the Pharisees did was for an outward show, and for seeking the praise of others (Mat. 23:1-5).  </a:t>
            </a:r>
            <a:endParaRPr lang="en-US" dirty="0"/>
          </a:p>
        </p:txBody>
      </p:sp>
    </p:spTree>
    <p:extLst>
      <p:ext uri="{BB962C8B-B14F-4D97-AF65-F5344CB8AC3E}">
        <p14:creationId xmlns:p14="http://schemas.microsoft.com/office/powerpoint/2010/main" val="258050081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 9:15 And Jesus said to them, "Can the friends of the bridegroom mourn as long as the bridegroom is with them? But the days will come when the bridegroom will be taken away from them, and then they will fast.”</a:t>
            </a:r>
          </a:p>
        </p:txBody>
      </p:sp>
    </p:spTree>
    <p:extLst>
      <p:ext uri="{BB962C8B-B14F-4D97-AF65-F5344CB8AC3E}">
        <p14:creationId xmlns:p14="http://schemas.microsoft.com/office/powerpoint/2010/main" val="97977090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John’s disciples would have gained an even deeper meaning from this based on John’s teaching in (John 3:22-35).  </a:t>
            </a:r>
            <a:endParaRPr lang="en-US" dirty="0"/>
          </a:p>
        </p:txBody>
      </p:sp>
    </p:spTree>
    <p:extLst>
      <p:ext uri="{BB962C8B-B14F-4D97-AF65-F5344CB8AC3E}">
        <p14:creationId xmlns:p14="http://schemas.microsoft.com/office/powerpoint/2010/main" val="11860933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We will </a:t>
            </a:r>
            <a:r>
              <a:rPr lang="en-US" dirty="0"/>
              <a:t>begin in Mark 1:40 and then make our way to Mark 2:22. The events </a:t>
            </a:r>
            <a:r>
              <a:rPr lang="en-US" dirty="0" smtClean="0"/>
              <a:t>are also </a:t>
            </a:r>
            <a:r>
              <a:rPr lang="en-US" dirty="0"/>
              <a:t>recorded in Matthew </a:t>
            </a:r>
            <a:r>
              <a:rPr lang="en-US" dirty="0" smtClean="0"/>
              <a:t>8:2 - 9:17 </a:t>
            </a:r>
            <a:r>
              <a:rPr lang="en-US" dirty="0"/>
              <a:t>and in Luke 5:12 </a:t>
            </a:r>
            <a:r>
              <a:rPr lang="en-US" dirty="0" smtClean="0"/>
              <a:t>- </a:t>
            </a:r>
            <a:r>
              <a:rPr lang="en-US" dirty="0"/>
              <a:t>5:39. </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marL="514350" lvl="0" indent="-514350">
              <a:buFont typeface="+mj-lt"/>
              <a:buAutoNum type="arabicPeriod"/>
            </a:pPr>
            <a:r>
              <a:rPr lang="en-US" dirty="0"/>
              <a:t>Luke 5:36 Then He spoke a parable to them: "No one puts a piece from a new garment on an old one; otherwise the new makes a tear, and also the piece that was taken out of the new does not match the old. 37 "And no one puts new wine into old wineskins; or else the new wine will burst the wineskins and be spilled, and the wineskins will be ruined.</a:t>
            </a:r>
          </a:p>
          <a:p>
            <a:pPr marL="514350" lvl="0" indent="-514350">
              <a:buFont typeface="+mj-lt"/>
              <a:buAutoNum type="arabicPeriod"/>
            </a:pPr>
            <a:r>
              <a:rPr lang="en-US" dirty="0"/>
              <a:t>38 "But new wine must be put into new wineskins, and both are preserved.</a:t>
            </a:r>
          </a:p>
          <a:p>
            <a:pPr marL="514350" lvl="0" indent="-514350">
              <a:buFont typeface="+mj-lt"/>
              <a:buAutoNum type="arabicPeriod"/>
            </a:pPr>
            <a:r>
              <a:rPr lang="en-US" dirty="0"/>
              <a:t>39 And no one after drinking old wine desires new, for he says, 'The old is good.'"</a:t>
            </a:r>
          </a:p>
        </p:txBody>
      </p:sp>
    </p:spTree>
    <p:extLst>
      <p:ext uri="{BB962C8B-B14F-4D97-AF65-F5344CB8AC3E}">
        <p14:creationId xmlns:p14="http://schemas.microsoft.com/office/powerpoint/2010/main" val="133888922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489364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Jesus did not come to patch up the old Law. Instead, He came to establish a new one. Moses prophesied of this in Deuteronomy 18:15, 18-19 and so did Jeremiah in Jeremiah 31:31-34.  Jesus makes it clear that He is going to establish a new covenant in Mt. 26:28.  Many other passages show that Jesus was not patching up the old covenant but that He was making a new and better covenant (Heb. 8:6-7,13, 9:15, 12:24). Jesus fulfilled the Law (Mat. 5:17-18; </a:t>
            </a:r>
            <a:r>
              <a:rPr lang="en-US" sz="2400" dirty="0" err="1"/>
              <a:t>Lk</a:t>
            </a:r>
            <a:r>
              <a:rPr lang="en-US" sz="2400" dirty="0"/>
              <a:t>. 24:44) and He nailed the old covenant to the cross at His death (Col. 2:14).  As Jesus was looking toward the future when His disciples would fast, it is possible that this is what Jesus was teaching with these two parables.</a:t>
            </a:r>
          </a:p>
        </p:txBody>
      </p:sp>
    </p:spTree>
    <p:extLst>
      <p:ext uri="{BB962C8B-B14F-4D97-AF65-F5344CB8AC3E}">
        <p14:creationId xmlns:p14="http://schemas.microsoft.com/office/powerpoint/2010/main" val="169307167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We also know that some were satisfied with John’s teaching for quite some time until they heard and accepted the good news of Jesus Christ (Acts 18:24-28, 19:1-5).  </a:t>
            </a:r>
          </a:p>
        </p:txBody>
      </p:sp>
    </p:spTree>
    <p:extLst>
      <p:ext uri="{BB962C8B-B14F-4D97-AF65-F5344CB8AC3E}">
        <p14:creationId xmlns:p14="http://schemas.microsoft.com/office/powerpoint/2010/main" val="395603003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Another problem that arose during this time was when some of those who did desire the new wine or the new teachings of Christ began to try to mix the new wine or new covenant with the old wineskin or the old covenant or man-made traditions (Acts 15:1; Gal. 1:6-7). Peter and Paul warn us not to do this (Gal. 1:8-9; 2 Pet. 2:18-22).</a:t>
            </a:r>
          </a:p>
        </p:txBody>
      </p:sp>
    </p:spTree>
    <p:extLst>
      <p:ext uri="{BB962C8B-B14F-4D97-AF65-F5344CB8AC3E}">
        <p14:creationId xmlns:p14="http://schemas.microsoft.com/office/powerpoint/2010/main" val="304546798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1:40 Now a leper came to Him, imploring Him, kneeling down to Him and saying to Him, "If You are willing, You can make me clean."  </a:t>
            </a:r>
            <a:r>
              <a:rPr lang="en-US" baseline="30000" dirty="0"/>
              <a:t>41</a:t>
            </a:r>
            <a:r>
              <a:rPr lang="en-US" dirty="0"/>
              <a:t> Then Jesus, moved with compassion, stretched out </a:t>
            </a:r>
            <a:r>
              <a:rPr lang="en-US" i="1" dirty="0"/>
              <a:t>His </a:t>
            </a:r>
            <a:r>
              <a:rPr lang="en-US" dirty="0"/>
              <a:t>hand and touched him, and said to him, "I am willing; be cleansed."  </a:t>
            </a:r>
            <a:r>
              <a:rPr lang="en-US" baseline="30000" dirty="0"/>
              <a:t>42</a:t>
            </a:r>
            <a:r>
              <a:rPr lang="en-US" dirty="0"/>
              <a:t> As soon as He had spoken, immediately the leprosy left him, and he was cleansed.  </a:t>
            </a:r>
            <a:r>
              <a:rPr lang="en-US" baseline="30000" dirty="0"/>
              <a:t>43</a:t>
            </a:r>
            <a:r>
              <a:rPr lang="en-US" dirty="0"/>
              <a:t> And He strictly warned him and sent him away at once,  </a:t>
            </a:r>
            <a:r>
              <a:rPr lang="en-US" baseline="30000" dirty="0"/>
              <a:t>44</a:t>
            </a:r>
            <a:r>
              <a:rPr lang="en-US" dirty="0"/>
              <a:t> and said to him, "See that you say nothing to anyone; but go your way, show yourself to the priest, and offer for your cleansing those things which Moses commanded, as a testimony to them."</a:t>
            </a:r>
          </a:p>
        </p:txBody>
      </p:sp>
    </p:spTree>
    <p:extLst>
      <p:ext uri="{BB962C8B-B14F-4D97-AF65-F5344CB8AC3E}">
        <p14:creationId xmlns:p14="http://schemas.microsoft.com/office/powerpoint/2010/main" val="401796168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 told </a:t>
            </a:r>
            <a:r>
              <a:rPr lang="en-US" dirty="0" smtClean="0"/>
              <a:t>him to do </a:t>
            </a:r>
            <a:r>
              <a:rPr lang="en-US" dirty="0"/>
              <a:t>this because it complied with what Moses taught about lepers and what they were to do (Lev. 14:1-32). </a:t>
            </a:r>
          </a:p>
        </p:txBody>
      </p:sp>
    </p:spTree>
    <p:extLst>
      <p:ext uri="{BB962C8B-B14F-4D97-AF65-F5344CB8AC3E}">
        <p14:creationId xmlns:p14="http://schemas.microsoft.com/office/powerpoint/2010/main" val="329848421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1:45  However, he went out and began to proclaim </a:t>
            </a:r>
            <a:r>
              <a:rPr lang="en-US" i="1" dirty="0"/>
              <a:t>it </a:t>
            </a:r>
            <a:r>
              <a:rPr lang="en-US" dirty="0"/>
              <a:t>freely, and to spread the matter, so that Jesus could no longer openly enter the city, but was outside in deserted places; and they came to Him from every direction.  </a:t>
            </a:r>
          </a:p>
        </p:txBody>
      </p:sp>
    </p:spTree>
    <p:extLst>
      <p:ext uri="{BB962C8B-B14F-4D97-AF65-F5344CB8AC3E}">
        <p14:creationId xmlns:p14="http://schemas.microsoft.com/office/powerpoint/2010/main" val="255961580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
        <p:nvSpPr>
          <p:cNvPr id="3" name="Text Box 2"/>
          <p:cNvSpPr txBox="1">
            <a:spLocks noChangeArrowheads="1"/>
          </p:cNvSpPr>
          <p:nvPr/>
        </p:nvSpPr>
        <p:spPr bwMode="auto">
          <a:xfrm>
            <a:off x="0" y="-26843"/>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5:15 However, the report went around concerning Him all the more; and great multitudes came together to hear, and to be healed by Him of their infirmities.  </a:t>
            </a:r>
            <a:r>
              <a:rPr lang="en-US" baseline="30000" dirty="0"/>
              <a:t>16</a:t>
            </a:r>
            <a:r>
              <a:rPr lang="en-US" dirty="0"/>
              <a:t> So He Himself </a:t>
            </a:r>
            <a:r>
              <a:rPr lang="en-US" i="1" dirty="0"/>
              <a:t>often </a:t>
            </a:r>
            <a:r>
              <a:rPr lang="en-US" dirty="0"/>
              <a:t>withdrew into the wilderness and prayed.</a:t>
            </a:r>
          </a:p>
        </p:txBody>
      </p:sp>
    </p:spTree>
    <p:extLst>
      <p:ext uri="{BB962C8B-B14F-4D97-AF65-F5344CB8AC3E}">
        <p14:creationId xmlns:p14="http://schemas.microsoft.com/office/powerpoint/2010/main" val="52369894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2:1 And again He entered Capernaum after </a:t>
            </a:r>
            <a:r>
              <a:rPr lang="en-US" i="1" dirty="0"/>
              <a:t>some </a:t>
            </a:r>
            <a:r>
              <a:rPr lang="en-US" dirty="0"/>
              <a:t>days, and it was heard that He was in the house.  </a:t>
            </a:r>
            <a:r>
              <a:rPr lang="en-US" baseline="30000" dirty="0"/>
              <a:t>2</a:t>
            </a:r>
            <a:r>
              <a:rPr lang="en-US" dirty="0"/>
              <a:t> Immediately many gathered together, so that there was no longer room to receive </a:t>
            </a:r>
            <a:r>
              <a:rPr lang="en-US" i="1" dirty="0"/>
              <a:t>them, </a:t>
            </a:r>
            <a:r>
              <a:rPr lang="en-US" dirty="0"/>
              <a:t>not even near the door. And He preached the word to them.</a:t>
            </a:r>
          </a:p>
        </p:txBody>
      </p:sp>
    </p:spTree>
    <p:extLst>
      <p:ext uri="{BB962C8B-B14F-4D97-AF65-F5344CB8AC3E}">
        <p14:creationId xmlns:p14="http://schemas.microsoft.com/office/powerpoint/2010/main" val="310945622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50292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2:3 Then they came to Him, bringing a paralytic who was carried by four </a:t>
            </a:r>
            <a:r>
              <a:rPr lang="en-US" i="1" dirty="0"/>
              <a:t>men.</a:t>
            </a:r>
            <a:r>
              <a:rPr lang="en-US" dirty="0"/>
              <a:t>  </a:t>
            </a:r>
            <a:r>
              <a:rPr lang="en-US" baseline="30000" dirty="0"/>
              <a:t>4</a:t>
            </a:r>
            <a:r>
              <a:rPr lang="en-US" dirty="0"/>
              <a:t> And when they could not come near Him because of the crowd, they uncovered the roof where He was. So when they had broken through, they let down the bed on which the paralytic was lying.</a:t>
            </a:r>
          </a:p>
        </p:txBody>
      </p:sp>
      <p:pic>
        <p:nvPicPr>
          <p:cNvPr id="1026" name="Picture 2" descr="http://2.bp.blogspot.com/__WMaksfw_X4/ScMFIO5kaeI/AAAAAAAAAFg/WNyb0d6nHho/s200/four+friends+and+Jesu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0992" y="152400"/>
            <a:ext cx="3624072"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958813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51816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2:5  When Jesus saw their faith, He said to the paralytic, "Son, your sins are forgiven you."  </a:t>
            </a:r>
            <a:r>
              <a:rPr lang="en-US" baseline="30000" dirty="0"/>
              <a:t>6</a:t>
            </a:r>
            <a:r>
              <a:rPr lang="en-US" dirty="0"/>
              <a:t> And some of the scribes were sitting there and reasoning in their hearts,  </a:t>
            </a:r>
            <a:r>
              <a:rPr lang="en-US" baseline="30000" dirty="0"/>
              <a:t>7</a:t>
            </a:r>
            <a:r>
              <a:rPr lang="en-US" dirty="0"/>
              <a:t> "Why does this </a:t>
            </a:r>
            <a:r>
              <a:rPr lang="en-US" i="1" dirty="0"/>
              <a:t>Man </a:t>
            </a:r>
            <a:r>
              <a:rPr lang="en-US" dirty="0"/>
              <a:t>speak blasphemies like this? Who can forgive sins but God alone?"</a:t>
            </a:r>
          </a:p>
        </p:txBody>
      </p:sp>
      <p:pic>
        <p:nvPicPr>
          <p:cNvPr id="3" name="Picture 2" descr="http://2.bp.blogspot.com/__WMaksfw_X4/ScMFIO5kaeI/AAAAAAAAAFg/WNyb0d6nHho/s200/four+friends+and+Jesu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0992" y="152400"/>
            <a:ext cx="3624072"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86599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2725</TotalTime>
  <Words>1154</Words>
  <Application>Microsoft Office PowerPoint</Application>
  <PresentationFormat>On-screen Show (4:3)</PresentationFormat>
  <Paragraphs>31</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54</cp:revision>
  <dcterms:created xsi:type="dcterms:W3CDTF">2006-12-19T00:50:39Z</dcterms:created>
  <dcterms:modified xsi:type="dcterms:W3CDTF">2013-06-02T03:34:05Z</dcterms:modified>
</cp:coreProperties>
</file>